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4" r:id="rId1"/>
  </p:sldMasterIdLst>
  <p:notesMasterIdLst>
    <p:notesMasterId r:id="rId3"/>
  </p:notesMasterIdLst>
  <p:sldIdLst>
    <p:sldId id="260" r:id="rId2"/>
  </p:sldIdLst>
  <p:sldSz cx="14244638" cy="10425113"/>
  <p:notesSz cx="6858000" cy="9144000"/>
  <p:defaultTextStyle>
    <a:defPPr>
      <a:defRPr lang="en-US"/>
    </a:defPPr>
    <a:lvl1pPr marL="0" algn="l" defTabSz="927842" rtl="0" eaLnBrk="1" latinLnBrk="0" hangingPunct="1">
      <a:defRPr sz="1826" kern="1200">
        <a:solidFill>
          <a:schemeClr val="tx1"/>
        </a:solidFill>
        <a:latin typeface="+mn-lt"/>
        <a:ea typeface="+mn-ea"/>
        <a:cs typeface="+mn-cs"/>
      </a:defRPr>
    </a:lvl1pPr>
    <a:lvl2pPr marL="463921" algn="l" defTabSz="927842" rtl="0" eaLnBrk="1" latinLnBrk="0" hangingPunct="1">
      <a:defRPr sz="1826" kern="1200">
        <a:solidFill>
          <a:schemeClr val="tx1"/>
        </a:solidFill>
        <a:latin typeface="+mn-lt"/>
        <a:ea typeface="+mn-ea"/>
        <a:cs typeface="+mn-cs"/>
      </a:defRPr>
    </a:lvl2pPr>
    <a:lvl3pPr marL="927842" algn="l" defTabSz="927842" rtl="0" eaLnBrk="1" latinLnBrk="0" hangingPunct="1">
      <a:defRPr sz="1826" kern="1200">
        <a:solidFill>
          <a:schemeClr val="tx1"/>
        </a:solidFill>
        <a:latin typeface="+mn-lt"/>
        <a:ea typeface="+mn-ea"/>
        <a:cs typeface="+mn-cs"/>
      </a:defRPr>
    </a:lvl3pPr>
    <a:lvl4pPr marL="1391763" algn="l" defTabSz="927842" rtl="0" eaLnBrk="1" latinLnBrk="0" hangingPunct="1">
      <a:defRPr sz="1826" kern="1200">
        <a:solidFill>
          <a:schemeClr val="tx1"/>
        </a:solidFill>
        <a:latin typeface="+mn-lt"/>
        <a:ea typeface="+mn-ea"/>
        <a:cs typeface="+mn-cs"/>
      </a:defRPr>
    </a:lvl4pPr>
    <a:lvl5pPr marL="1855683" algn="l" defTabSz="927842" rtl="0" eaLnBrk="1" latinLnBrk="0" hangingPunct="1">
      <a:defRPr sz="1826" kern="1200">
        <a:solidFill>
          <a:schemeClr val="tx1"/>
        </a:solidFill>
        <a:latin typeface="+mn-lt"/>
        <a:ea typeface="+mn-ea"/>
        <a:cs typeface="+mn-cs"/>
      </a:defRPr>
    </a:lvl5pPr>
    <a:lvl6pPr marL="2319604" algn="l" defTabSz="927842" rtl="0" eaLnBrk="1" latinLnBrk="0" hangingPunct="1">
      <a:defRPr sz="1826" kern="1200">
        <a:solidFill>
          <a:schemeClr val="tx1"/>
        </a:solidFill>
        <a:latin typeface="+mn-lt"/>
        <a:ea typeface="+mn-ea"/>
        <a:cs typeface="+mn-cs"/>
      </a:defRPr>
    </a:lvl6pPr>
    <a:lvl7pPr marL="2783525" algn="l" defTabSz="927842" rtl="0" eaLnBrk="1" latinLnBrk="0" hangingPunct="1">
      <a:defRPr sz="1826" kern="1200">
        <a:solidFill>
          <a:schemeClr val="tx1"/>
        </a:solidFill>
        <a:latin typeface="+mn-lt"/>
        <a:ea typeface="+mn-ea"/>
        <a:cs typeface="+mn-cs"/>
      </a:defRPr>
    </a:lvl7pPr>
    <a:lvl8pPr marL="3247446" algn="l" defTabSz="927842" rtl="0" eaLnBrk="1" latinLnBrk="0" hangingPunct="1">
      <a:defRPr sz="1826" kern="1200">
        <a:solidFill>
          <a:schemeClr val="tx1"/>
        </a:solidFill>
        <a:latin typeface="+mn-lt"/>
        <a:ea typeface="+mn-ea"/>
        <a:cs typeface="+mn-cs"/>
      </a:defRPr>
    </a:lvl8pPr>
    <a:lvl9pPr marL="3711367" algn="l" defTabSz="927842" rtl="0" eaLnBrk="1" latinLnBrk="0" hangingPunct="1">
      <a:defRPr sz="1826"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4200"/>
    <p:restoredTop sz="94475"/>
  </p:normalViewPr>
  <p:slideViewPr>
    <p:cSldViewPr snapToGrid="0" snapToObjects="1">
      <p:cViewPr varScale="1">
        <p:scale>
          <a:sx n="78" d="100"/>
          <a:sy n="78" d="100"/>
        </p:scale>
        <p:origin x="189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hdphoto2.wdp>
</file>

<file path=ppt/media/image1.png>
</file>

<file path=ppt/media/image2.jpeg>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99D50F-9659-914D-A779-E9DE03404C0A}" type="datetimeFigureOut">
              <a:rPr lang="en-US" smtClean="0"/>
              <a:t>2/20/18</a:t>
            </a:fld>
            <a:endParaRPr lang="en-US"/>
          </a:p>
        </p:txBody>
      </p:sp>
      <p:sp>
        <p:nvSpPr>
          <p:cNvPr id="4" name="Slide Image Placeholder 3"/>
          <p:cNvSpPr>
            <a:spLocks noGrp="1" noRot="1" noChangeAspect="1"/>
          </p:cNvSpPr>
          <p:nvPr>
            <p:ph type="sldImg" idx="2"/>
          </p:nvPr>
        </p:nvSpPr>
        <p:spPr>
          <a:xfrm>
            <a:off x="1320800" y="1143000"/>
            <a:ext cx="421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FC19B2-481B-834B-9B48-E4997EB5F426}" type="slidenum">
              <a:rPr lang="en-US" smtClean="0"/>
              <a:t>‹#›</a:t>
            </a:fld>
            <a:endParaRPr lang="en-US"/>
          </a:p>
        </p:txBody>
      </p:sp>
    </p:spTree>
    <p:extLst>
      <p:ext uri="{BB962C8B-B14F-4D97-AF65-F5344CB8AC3E}">
        <p14:creationId xmlns:p14="http://schemas.microsoft.com/office/powerpoint/2010/main" val="1674888498"/>
      </p:ext>
    </p:extLst>
  </p:cSld>
  <p:clrMap bg1="lt1" tx1="dk1" bg2="lt2" tx2="dk2" accent1="accent1" accent2="accent2" accent3="accent3" accent4="accent4" accent5="accent5" accent6="accent6" hlink="hlink" folHlink="folHlink"/>
  <p:notesStyle>
    <a:lvl1pPr marL="0" algn="l" defTabSz="927842" rtl="0" eaLnBrk="1" latinLnBrk="0" hangingPunct="1">
      <a:defRPr sz="1218" kern="1200">
        <a:solidFill>
          <a:schemeClr val="tx1"/>
        </a:solidFill>
        <a:latin typeface="+mn-lt"/>
        <a:ea typeface="+mn-ea"/>
        <a:cs typeface="+mn-cs"/>
      </a:defRPr>
    </a:lvl1pPr>
    <a:lvl2pPr marL="463921" algn="l" defTabSz="927842" rtl="0" eaLnBrk="1" latinLnBrk="0" hangingPunct="1">
      <a:defRPr sz="1218" kern="1200">
        <a:solidFill>
          <a:schemeClr val="tx1"/>
        </a:solidFill>
        <a:latin typeface="+mn-lt"/>
        <a:ea typeface="+mn-ea"/>
        <a:cs typeface="+mn-cs"/>
      </a:defRPr>
    </a:lvl2pPr>
    <a:lvl3pPr marL="927842" algn="l" defTabSz="927842" rtl="0" eaLnBrk="1" latinLnBrk="0" hangingPunct="1">
      <a:defRPr sz="1218" kern="1200">
        <a:solidFill>
          <a:schemeClr val="tx1"/>
        </a:solidFill>
        <a:latin typeface="+mn-lt"/>
        <a:ea typeface="+mn-ea"/>
        <a:cs typeface="+mn-cs"/>
      </a:defRPr>
    </a:lvl3pPr>
    <a:lvl4pPr marL="1391763" algn="l" defTabSz="927842" rtl="0" eaLnBrk="1" latinLnBrk="0" hangingPunct="1">
      <a:defRPr sz="1218" kern="1200">
        <a:solidFill>
          <a:schemeClr val="tx1"/>
        </a:solidFill>
        <a:latin typeface="+mn-lt"/>
        <a:ea typeface="+mn-ea"/>
        <a:cs typeface="+mn-cs"/>
      </a:defRPr>
    </a:lvl4pPr>
    <a:lvl5pPr marL="1855683" algn="l" defTabSz="927842" rtl="0" eaLnBrk="1" latinLnBrk="0" hangingPunct="1">
      <a:defRPr sz="1218" kern="1200">
        <a:solidFill>
          <a:schemeClr val="tx1"/>
        </a:solidFill>
        <a:latin typeface="+mn-lt"/>
        <a:ea typeface="+mn-ea"/>
        <a:cs typeface="+mn-cs"/>
      </a:defRPr>
    </a:lvl5pPr>
    <a:lvl6pPr marL="2319604" algn="l" defTabSz="927842" rtl="0" eaLnBrk="1" latinLnBrk="0" hangingPunct="1">
      <a:defRPr sz="1218" kern="1200">
        <a:solidFill>
          <a:schemeClr val="tx1"/>
        </a:solidFill>
        <a:latin typeface="+mn-lt"/>
        <a:ea typeface="+mn-ea"/>
        <a:cs typeface="+mn-cs"/>
      </a:defRPr>
    </a:lvl6pPr>
    <a:lvl7pPr marL="2783525" algn="l" defTabSz="927842" rtl="0" eaLnBrk="1" latinLnBrk="0" hangingPunct="1">
      <a:defRPr sz="1218" kern="1200">
        <a:solidFill>
          <a:schemeClr val="tx1"/>
        </a:solidFill>
        <a:latin typeface="+mn-lt"/>
        <a:ea typeface="+mn-ea"/>
        <a:cs typeface="+mn-cs"/>
      </a:defRPr>
    </a:lvl7pPr>
    <a:lvl8pPr marL="3247446" algn="l" defTabSz="927842" rtl="0" eaLnBrk="1" latinLnBrk="0" hangingPunct="1">
      <a:defRPr sz="1218" kern="1200">
        <a:solidFill>
          <a:schemeClr val="tx1"/>
        </a:solidFill>
        <a:latin typeface="+mn-lt"/>
        <a:ea typeface="+mn-ea"/>
        <a:cs typeface="+mn-cs"/>
      </a:defRPr>
    </a:lvl8pPr>
    <a:lvl9pPr marL="3711367" algn="l" defTabSz="927842" rtl="0" eaLnBrk="1" latinLnBrk="0" hangingPunct="1">
      <a:defRPr sz="1218"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68348" y="1706148"/>
            <a:ext cx="12107942" cy="3629484"/>
          </a:xfrm>
        </p:spPr>
        <p:txBody>
          <a:bodyPr anchor="b"/>
          <a:lstStyle>
            <a:lvl1pPr algn="ctr">
              <a:defRPr sz="9121"/>
            </a:lvl1pPr>
          </a:lstStyle>
          <a:p>
            <a:r>
              <a:rPr lang="en-US"/>
              <a:t>Click to edit Master title style</a:t>
            </a:r>
            <a:endParaRPr lang="en-US" dirty="0"/>
          </a:p>
        </p:txBody>
      </p:sp>
      <p:sp>
        <p:nvSpPr>
          <p:cNvPr id="3" name="Subtitle 2"/>
          <p:cNvSpPr>
            <a:spLocks noGrp="1"/>
          </p:cNvSpPr>
          <p:nvPr>
            <p:ph type="subTitle" idx="1"/>
          </p:nvPr>
        </p:nvSpPr>
        <p:spPr>
          <a:xfrm>
            <a:off x="1780580" y="5475598"/>
            <a:ext cx="10683479" cy="2516988"/>
          </a:xfrm>
        </p:spPr>
        <p:txBody>
          <a:bodyPr/>
          <a:lstStyle>
            <a:lvl1pPr marL="0" indent="0" algn="ctr">
              <a:buNone/>
              <a:defRPr sz="3648"/>
            </a:lvl1pPr>
            <a:lvl2pPr marL="694990" indent="0" algn="ctr">
              <a:buNone/>
              <a:defRPr sz="3040"/>
            </a:lvl2pPr>
            <a:lvl3pPr marL="1389979" indent="0" algn="ctr">
              <a:buNone/>
              <a:defRPr sz="2736"/>
            </a:lvl3pPr>
            <a:lvl4pPr marL="2084969" indent="0" algn="ctr">
              <a:buNone/>
              <a:defRPr sz="2432"/>
            </a:lvl4pPr>
            <a:lvl5pPr marL="2779959" indent="0" algn="ctr">
              <a:buNone/>
              <a:defRPr sz="2432"/>
            </a:lvl5pPr>
            <a:lvl6pPr marL="3474949" indent="0" algn="ctr">
              <a:buNone/>
              <a:defRPr sz="2432"/>
            </a:lvl6pPr>
            <a:lvl7pPr marL="4169938" indent="0" algn="ctr">
              <a:buNone/>
              <a:defRPr sz="2432"/>
            </a:lvl7pPr>
            <a:lvl8pPr marL="4864928" indent="0" algn="ctr">
              <a:buNone/>
              <a:defRPr sz="2432"/>
            </a:lvl8pPr>
            <a:lvl9pPr marL="5559918" indent="0" algn="ctr">
              <a:buNone/>
              <a:defRPr sz="2432"/>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25919B-0BD1-9C41-B0AA-D5FBA5658BEC}" type="datetimeFigureOut">
              <a:rPr lang="en-US" smtClean="0"/>
              <a:t>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25919B-0BD1-9C41-B0AA-D5FBA5658BEC}" type="datetimeFigureOut">
              <a:rPr lang="en-US" smtClean="0"/>
              <a:t>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193820" y="555041"/>
            <a:ext cx="3071500" cy="88348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979320" y="555041"/>
            <a:ext cx="9036442" cy="88348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25919B-0BD1-9C41-B0AA-D5FBA5658BEC}" type="datetimeFigureOut">
              <a:rPr lang="en-US" smtClean="0"/>
              <a:t>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25919B-0BD1-9C41-B0AA-D5FBA5658BEC}" type="datetimeFigureOut">
              <a:rPr lang="en-US" smtClean="0"/>
              <a:t>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71901" y="2599041"/>
            <a:ext cx="12286000" cy="4336557"/>
          </a:xfrm>
        </p:spPr>
        <p:txBody>
          <a:bodyPr anchor="b"/>
          <a:lstStyle>
            <a:lvl1pPr>
              <a:defRPr sz="9121"/>
            </a:lvl1pPr>
          </a:lstStyle>
          <a:p>
            <a:r>
              <a:rPr lang="en-US"/>
              <a:t>Click to edit Master title style</a:t>
            </a:r>
            <a:endParaRPr lang="en-US" dirty="0"/>
          </a:p>
        </p:txBody>
      </p:sp>
      <p:sp>
        <p:nvSpPr>
          <p:cNvPr id="3" name="Text Placeholder 2"/>
          <p:cNvSpPr>
            <a:spLocks noGrp="1"/>
          </p:cNvSpPr>
          <p:nvPr>
            <p:ph type="body" idx="1"/>
          </p:nvPr>
        </p:nvSpPr>
        <p:spPr>
          <a:xfrm>
            <a:off x="971901" y="6976624"/>
            <a:ext cx="12286000" cy="2280493"/>
          </a:xfrm>
        </p:spPr>
        <p:txBody>
          <a:bodyPr/>
          <a:lstStyle>
            <a:lvl1pPr marL="0" indent="0">
              <a:buNone/>
              <a:defRPr sz="3648">
                <a:solidFill>
                  <a:schemeClr val="tx1"/>
                </a:solidFill>
              </a:defRPr>
            </a:lvl1pPr>
            <a:lvl2pPr marL="694990" indent="0">
              <a:buNone/>
              <a:defRPr sz="3040">
                <a:solidFill>
                  <a:schemeClr val="tx1">
                    <a:tint val="75000"/>
                  </a:schemeClr>
                </a:solidFill>
              </a:defRPr>
            </a:lvl2pPr>
            <a:lvl3pPr marL="1389979" indent="0">
              <a:buNone/>
              <a:defRPr sz="2736">
                <a:solidFill>
                  <a:schemeClr val="tx1">
                    <a:tint val="75000"/>
                  </a:schemeClr>
                </a:solidFill>
              </a:defRPr>
            </a:lvl3pPr>
            <a:lvl4pPr marL="2084969" indent="0">
              <a:buNone/>
              <a:defRPr sz="2432">
                <a:solidFill>
                  <a:schemeClr val="tx1">
                    <a:tint val="75000"/>
                  </a:schemeClr>
                </a:solidFill>
              </a:defRPr>
            </a:lvl4pPr>
            <a:lvl5pPr marL="2779959" indent="0">
              <a:buNone/>
              <a:defRPr sz="2432">
                <a:solidFill>
                  <a:schemeClr val="tx1">
                    <a:tint val="75000"/>
                  </a:schemeClr>
                </a:solidFill>
              </a:defRPr>
            </a:lvl5pPr>
            <a:lvl6pPr marL="3474949" indent="0">
              <a:buNone/>
              <a:defRPr sz="2432">
                <a:solidFill>
                  <a:schemeClr val="tx1">
                    <a:tint val="75000"/>
                  </a:schemeClr>
                </a:solidFill>
              </a:defRPr>
            </a:lvl6pPr>
            <a:lvl7pPr marL="4169938" indent="0">
              <a:buNone/>
              <a:defRPr sz="2432">
                <a:solidFill>
                  <a:schemeClr val="tx1">
                    <a:tint val="75000"/>
                  </a:schemeClr>
                </a:solidFill>
              </a:defRPr>
            </a:lvl7pPr>
            <a:lvl8pPr marL="4864928" indent="0">
              <a:buNone/>
              <a:defRPr sz="2432">
                <a:solidFill>
                  <a:schemeClr val="tx1">
                    <a:tint val="75000"/>
                  </a:schemeClr>
                </a:solidFill>
              </a:defRPr>
            </a:lvl8pPr>
            <a:lvl9pPr marL="5559918" indent="0">
              <a:buNone/>
              <a:defRPr sz="2432">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25919B-0BD1-9C41-B0AA-D5FBA5658BEC}" type="datetimeFigureOut">
              <a:rPr lang="en-US" smtClean="0"/>
              <a:t>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79319" y="2775204"/>
            <a:ext cx="6053971" cy="66146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211348" y="2775204"/>
            <a:ext cx="6053971" cy="66146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25919B-0BD1-9C41-B0AA-D5FBA5658BEC}" type="datetimeFigureOut">
              <a:rPr lang="en-US" smtClean="0"/>
              <a:t>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81174" y="555043"/>
            <a:ext cx="12286000" cy="20150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81176" y="2555601"/>
            <a:ext cx="6026149" cy="1252461"/>
          </a:xfrm>
        </p:spPr>
        <p:txBody>
          <a:bodyPr anchor="b"/>
          <a:lstStyle>
            <a:lvl1pPr marL="0" indent="0">
              <a:buNone/>
              <a:defRPr sz="3648" b="1"/>
            </a:lvl1pPr>
            <a:lvl2pPr marL="694990" indent="0">
              <a:buNone/>
              <a:defRPr sz="3040" b="1"/>
            </a:lvl2pPr>
            <a:lvl3pPr marL="1389979" indent="0">
              <a:buNone/>
              <a:defRPr sz="2736" b="1"/>
            </a:lvl3pPr>
            <a:lvl4pPr marL="2084969" indent="0">
              <a:buNone/>
              <a:defRPr sz="2432" b="1"/>
            </a:lvl4pPr>
            <a:lvl5pPr marL="2779959" indent="0">
              <a:buNone/>
              <a:defRPr sz="2432" b="1"/>
            </a:lvl5pPr>
            <a:lvl6pPr marL="3474949" indent="0">
              <a:buNone/>
              <a:defRPr sz="2432" b="1"/>
            </a:lvl6pPr>
            <a:lvl7pPr marL="4169938" indent="0">
              <a:buNone/>
              <a:defRPr sz="2432" b="1"/>
            </a:lvl7pPr>
            <a:lvl8pPr marL="4864928" indent="0">
              <a:buNone/>
              <a:defRPr sz="2432" b="1"/>
            </a:lvl8pPr>
            <a:lvl9pPr marL="5559918" indent="0">
              <a:buNone/>
              <a:defRPr sz="2432" b="1"/>
            </a:lvl9pPr>
          </a:lstStyle>
          <a:p>
            <a:pPr lvl="0"/>
            <a:r>
              <a:rPr lang="en-US"/>
              <a:t>Click to edit Master text styles</a:t>
            </a:r>
          </a:p>
        </p:txBody>
      </p:sp>
      <p:sp>
        <p:nvSpPr>
          <p:cNvPr id="4" name="Content Placeholder 3"/>
          <p:cNvSpPr>
            <a:spLocks noGrp="1"/>
          </p:cNvSpPr>
          <p:nvPr>
            <p:ph sz="half" idx="2"/>
          </p:nvPr>
        </p:nvSpPr>
        <p:spPr>
          <a:xfrm>
            <a:off x="981176" y="3808062"/>
            <a:ext cx="6026149" cy="56010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211349" y="2555601"/>
            <a:ext cx="6055827" cy="1252461"/>
          </a:xfrm>
        </p:spPr>
        <p:txBody>
          <a:bodyPr anchor="b"/>
          <a:lstStyle>
            <a:lvl1pPr marL="0" indent="0">
              <a:buNone/>
              <a:defRPr sz="3648" b="1"/>
            </a:lvl1pPr>
            <a:lvl2pPr marL="694990" indent="0">
              <a:buNone/>
              <a:defRPr sz="3040" b="1"/>
            </a:lvl2pPr>
            <a:lvl3pPr marL="1389979" indent="0">
              <a:buNone/>
              <a:defRPr sz="2736" b="1"/>
            </a:lvl3pPr>
            <a:lvl4pPr marL="2084969" indent="0">
              <a:buNone/>
              <a:defRPr sz="2432" b="1"/>
            </a:lvl4pPr>
            <a:lvl5pPr marL="2779959" indent="0">
              <a:buNone/>
              <a:defRPr sz="2432" b="1"/>
            </a:lvl5pPr>
            <a:lvl6pPr marL="3474949" indent="0">
              <a:buNone/>
              <a:defRPr sz="2432" b="1"/>
            </a:lvl6pPr>
            <a:lvl7pPr marL="4169938" indent="0">
              <a:buNone/>
              <a:defRPr sz="2432" b="1"/>
            </a:lvl7pPr>
            <a:lvl8pPr marL="4864928" indent="0">
              <a:buNone/>
              <a:defRPr sz="2432" b="1"/>
            </a:lvl8pPr>
            <a:lvl9pPr marL="5559918" indent="0">
              <a:buNone/>
              <a:defRPr sz="2432" b="1"/>
            </a:lvl9pPr>
          </a:lstStyle>
          <a:p>
            <a:pPr lvl="0"/>
            <a:r>
              <a:rPr lang="en-US"/>
              <a:t>Click to edit Master text styles</a:t>
            </a:r>
          </a:p>
        </p:txBody>
      </p:sp>
      <p:sp>
        <p:nvSpPr>
          <p:cNvPr id="6" name="Content Placeholder 5"/>
          <p:cNvSpPr>
            <a:spLocks noGrp="1"/>
          </p:cNvSpPr>
          <p:nvPr>
            <p:ph sz="quarter" idx="4"/>
          </p:nvPr>
        </p:nvSpPr>
        <p:spPr>
          <a:xfrm>
            <a:off x="7211349" y="3808062"/>
            <a:ext cx="6055827" cy="56010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25919B-0BD1-9C41-B0AA-D5FBA5658BEC}" type="datetimeFigureOut">
              <a:rPr lang="en-US" smtClean="0"/>
              <a:t>2/20/18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25919B-0BD1-9C41-B0AA-D5FBA5658BEC}" type="datetimeFigureOut">
              <a:rPr lang="en-US" smtClean="0"/>
              <a:t>2/20/18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25919B-0BD1-9C41-B0AA-D5FBA5658BEC}" type="datetimeFigureOut">
              <a:rPr lang="en-US" smtClean="0"/>
              <a:t>2/20/18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81174" y="695008"/>
            <a:ext cx="4594267" cy="2432526"/>
          </a:xfrm>
        </p:spPr>
        <p:txBody>
          <a:bodyPr anchor="b"/>
          <a:lstStyle>
            <a:lvl1pPr>
              <a:defRPr sz="4864"/>
            </a:lvl1pPr>
          </a:lstStyle>
          <a:p>
            <a:r>
              <a:rPr lang="en-US"/>
              <a:t>Click to edit Master title style</a:t>
            </a:r>
            <a:endParaRPr lang="en-US" dirty="0"/>
          </a:p>
        </p:txBody>
      </p:sp>
      <p:sp>
        <p:nvSpPr>
          <p:cNvPr id="3" name="Content Placeholder 2"/>
          <p:cNvSpPr>
            <a:spLocks noGrp="1"/>
          </p:cNvSpPr>
          <p:nvPr>
            <p:ph idx="1"/>
          </p:nvPr>
        </p:nvSpPr>
        <p:spPr>
          <a:xfrm>
            <a:off x="6055826" y="1501026"/>
            <a:ext cx="7211348" cy="7408587"/>
          </a:xfrm>
        </p:spPr>
        <p:txBody>
          <a:bodyPr/>
          <a:lstStyle>
            <a:lvl1pPr>
              <a:defRPr sz="4864"/>
            </a:lvl1pPr>
            <a:lvl2pPr>
              <a:defRPr sz="4256"/>
            </a:lvl2pPr>
            <a:lvl3pPr>
              <a:defRPr sz="3648"/>
            </a:lvl3pPr>
            <a:lvl4pPr>
              <a:defRPr sz="3040"/>
            </a:lvl4pPr>
            <a:lvl5pPr>
              <a:defRPr sz="3040"/>
            </a:lvl5pPr>
            <a:lvl6pPr>
              <a:defRPr sz="3040"/>
            </a:lvl6pPr>
            <a:lvl7pPr>
              <a:defRPr sz="3040"/>
            </a:lvl7pPr>
            <a:lvl8pPr>
              <a:defRPr sz="3040"/>
            </a:lvl8pPr>
            <a:lvl9pPr>
              <a:defRPr sz="30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81174" y="3127534"/>
            <a:ext cx="4594267" cy="5794143"/>
          </a:xfrm>
        </p:spPr>
        <p:txBody>
          <a:bodyPr/>
          <a:lstStyle>
            <a:lvl1pPr marL="0" indent="0">
              <a:buNone/>
              <a:defRPr sz="2432"/>
            </a:lvl1pPr>
            <a:lvl2pPr marL="694990" indent="0">
              <a:buNone/>
              <a:defRPr sz="2128"/>
            </a:lvl2pPr>
            <a:lvl3pPr marL="1389979" indent="0">
              <a:buNone/>
              <a:defRPr sz="1824"/>
            </a:lvl3pPr>
            <a:lvl4pPr marL="2084969" indent="0">
              <a:buNone/>
              <a:defRPr sz="1520"/>
            </a:lvl4pPr>
            <a:lvl5pPr marL="2779959" indent="0">
              <a:buNone/>
              <a:defRPr sz="1520"/>
            </a:lvl5pPr>
            <a:lvl6pPr marL="3474949" indent="0">
              <a:buNone/>
              <a:defRPr sz="1520"/>
            </a:lvl6pPr>
            <a:lvl7pPr marL="4169938" indent="0">
              <a:buNone/>
              <a:defRPr sz="1520"/>
            </a:lvl7pPr>
            <a:lvl8pPr marL="4864928" indent="0">
              <a:buNone/>
              <a:defRPr sz="1520"/>
            </a:lvl8pPr>
            <a:lvl9pPr marL="5559918" indent="0">
              <a:buNone/>
              <a:defRPr sz="1520"/>
            </a:lvl9pPr>
          </a:lstStyle>
          <a:p>
            <a:pPr lvl="0"/>
            <a:r>
              <a:rPr lang="en-US"/>
              <a:t>Click to edit Master text styles</a:t>
            </a:r>
          </a:p>
        </p:txBody>
      </p:sp>
      <p:sp>
        <p:nvSpPr>
          <p:cNvPr id="5" name="Date Placeholder 4"/>
          <p:cNvSpPr>
            <a:spLocks noGrp="1"/>
          </p:cNvSpPr>
          <p:nvPr>
            <p:ph type="dt" sz="half" idx="10"/>
          </p:nvPr>
        </p:nvSpPr>
        <p:spPr/>
        <p:txBody>
          <a:bodyPr/>
          <a:lstStyle/>
          <a:p>
            <a:fld id="{B125919B-0BD1-9C41-B0AA-D5FBA5658BEC}" type="datetimeFigureOut">
              <a:rPr lang="en-US" smtClean="0"/>
              <a:t>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81174" y="695008"/>
            <a:ext cx="4594267" cy="2432526"/>
          </a:xfrm>
        </p:spPr>
        <p:txBody>
          <a:bodyPr anchor="b"/>
          <a:lstStyle>
            <a:lvl1pPr>
              <a:defRPr sz="4864"/>
            </a:lvl1pPr>
          </a:lstStyle>
          <a:p>
            <a:r>
              <a:rPr lang="en-US"/>
              <a:t>Click to edit Master title style</a:t>
            </a:r>
            <a:endParaRPr lang="en-US" dirty="0"/>
          </a:p>
        </p:txBody>
      </p:sp>
      <p:sp>
        <p:nvSpPr>
          <p:cNvPr id="3" name="Picture Placeholder 2"/>
          <p:cNvSpPr>
            <a:spLocks noGrp="1" noChangeAspect="1"/>
          </p:cNvSpPr>
          <p:nvPr>
            <p:ph type="pic" idx="1"/>
          </p:nvPr>
        </p:nvSpPr>
        <p:spPr>
          <a:xfrm>
            <a:off x="6055826" y="1501026"/>
            <a:ext cx="7211348" cy="7408587"/>
          </a:xfrm>
        </p:spPr>
        <p:txBody>
          <a:bodyPr anchor="t"/>
          <a:lstStyle>
            <a:lvl1pPr marL="0" indent="0">
              <a:buNone/>
              <a:defRPr sz="4864"/>
            </a:lvl1pPr>
            <a:lvl2pPr marL="694990" indent="0">
              <a:buNone/>
              <a:defRPr sz="4256"/>
            </a:lvl2pPr>
            <a:lvl3pPr marL="1389979" indent="0">
              <a:buNone/>
              <a:defRPr sz="3648"/>
            </a:lvl3pPr>
            <a:lvl4pPr marL="2084969" indent="0">
              <a:buNone/>
              <a:defRPr sz="3040"/>
            </a:lvl4pPr>
            <a:lvl5pPr marL="2779959" indent="0">
              <a:buNone/>
              <a:defRPr sz="3040"/>
            </a:lvl5pPr>
            <a:lvl6pPr marL="3474949" indent="0">
              <a:buNone/>
              <a:defRPr sz="3040"/>
            </a:lvl6pPr>
            <a:lvl7pPr marL="4169938" indent="0">
              <a:buNone/>
              <a:defRPr sz="3040"/>
            </a:lvl7pPr>
            <a:lvl8pPr marL="4864928" indent="0">
              <a:buNone/>
              <a:defRPr sz="3040"/>
            </a:lvl8pPr>
            <a:lvl9pPr marL="5559918" indent="0">
              <a:buNone/>
              <a:defRPr sz="304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981174" y="3127534"/>
            <a:ext cx="4594267" cy="5794143"/>
          </a:xfrm>
        </p:spPr>
        <p:txBody>
          <a:bodyPr/>
          <a:lstStyle>
            <a:lvl1pPr marL="0" indent="0">
              <a:buNone/>
              <a:defRPr sz="2432"/>
            </a:lvl1pPr>
            <a:lvl2pPr marL="694990" indent="0">
              <a:buNone/>
              <a:defRPr sz="2128"/>
            </a:lvl2pPr>
            <a:lvl3pPr marL="1389979" indent="0">
              <a:buNone/>
              <a:defRPr sz="1824"/>
            </a:lvl3pPr>
            <a:lvl4pPr marL="2084969" indent="0">
              <a:buNone/>
              <a:defRPr sz="1520"/>
            </a:lvl4pPr>
            <a:lvl5pPr marL="2779959" indent="0">
              <a:buNone/>
              <a:defRPr sz="1520"/>
            </a:lvl5pPr>
            <a:lvl6pPr marL="3474949" indent="0">
              <a:buNone/>
              <a:defRPr sz="1520"/>
            </a:lvl6pPr>
            <a:lvl7pPr marL="4169938" indent="0">
              <a:buNone/>
              <a:defRPr sz="1520"/>
            </a:lvl7pPr>
            <a:lvl8pPr marL="4864928" indent="0">
              <a:buNone/>
              <a:defRPr sz="1520"/>
            </a:lvl8pPr>
            <a:lvl9pPr marL="5559918" indent="0">
              <a:buNone/>
              <a:defRPr sz="1520"/>
            </a:lvl9pPr>
          </a:lstStyle>
          <a:p>
            <a:pPr lvl="0"/>
            <a:r>
              <a:rPr lang="en-US"/>
              <a:t>Click to edit Master text styles</a:t>
            </a:r>
          </a:p>
        </p:txBody>
      </p:sp>
      <p:sp>
        <p:nvSpPr>
          <p:cNvPr id="5" name="Date Placeholder 4"/>
          <p:cNvSpPr>
            <a:spLocks noGrp="1"/>
          </p:cNvSpPr>
          <p:nvPr>
            <p:ph type="dt" sz="half" idx="10"/>
          </p:nvPr>
        </p:nvSpPr>
        <p:spPr/>
        <p:txBody>
          <a:bodyPr/>
          <a:lstStyle/>
          <a:p>
            <a:fld id="{B125919B-0BD1-9C41-B0AA-D5FBA5658BEC}" type="datetimeFigureOut">
              <a:rPr lang="en-US" smtClean="0"/>
              <a:t>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79319" y="555043"/>
            <a:ext cx="12286000" cy="201504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79319" y="2775204"/>
            <a:ext cx="12286000" cy="66146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9319" y="9662537"/>
            <a:ext cx="3205044" cy="555041"/>
          </a:xfrm>
          <a:prstGeom prst="rect">
            <a:avLst/>
          </a:prstGeom>
        </p:spPr>
        <p:txBody>
          <a:bodyPr vert="horz" lIns="91440" tIns="45720" rIns="91440" bIns="45720" rtlCol="0" anchor="ctr"/>
          <a:lstStyle>
            <a:lvl1pPr algn="l">
              <a:defRPr sz="1824">
                <a:solidFill>
                  <a:schemeClr val="tx1">
                    <a:tint val="75000"/>
                  </a:schemeClr>
                </a:solidFill>
              </a:defRPr>
            </a:lvl1pPr>
          </a:lstStyle>
          <a:p>
            <a:fld id="{B125919B-0BD1-9C41-B0AA-D5FBA5658BEC}" type="datetimeFigureOut">
              <a:rPr lang="en-US" smtClean="0"/>
              <a:t>2/20/18</a:t>
            </a:fld>
            <a:endParaRPr lang="en-US"/>
          </a:p>
        </p:txBody>
      </p:sp>
      <p:sp>
        <p:nvSpPr>
          <p:cNvPr id="5" name="Footer Placeholder 4"/>
          <p:cNvSpPr>
            <a:spLocks noGrp="1"/>
          </p:cNvSpPr>
          <p:nvPr>
            <p:ph type="ftr" sz="quarter" idx="3"/>
          </p:nvPr>
        </p:nvSpPr>
        <p:spPr>
          <a:xfrm>
            <a:off x="4718537" y="9662537"/>
            <a:ext cx="4807565" cy="555041"/>
          </a:xfrm>
          <a:prstGeom prst="rect">
            <a:avLst/>
          </a:prstGeom>
        </p:spPr>
        <p:txBody>
          <a:bodyPr vert="horz" lIns="91440" tIns="45720" rIns="91440" bIns="45720" rtlCol="0" anchor="ctr"/>
          <a:lstStyle>
            <a:lvl1pPr algn="ctr">
              <a:defRPr sz="1824">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060275" y="9662537"/>
            <a:ext cx="3205044" cy="555041"/>
          </a:xfrm>
          <a:prstGeom prst="rect">
            <a:avLst/>
          </a:prstGeom>
        </p:spPr>
        <p:txBody>
          <a:bodyPr vert="horz" lIns="91440" tIns="45720" rIns="91440" bIns="45720" rtlCol="0" anchor="ctr"/>
          <a:lstStyle>
            <a:lvl1pPr algn="r">
              <a:defRPr sz="1824">
                <a:solidFill>
                  <a:schemeClr val="tx1">
                    <a:tint val="75000"/>
                  </a:schemeClr>
                </a:solidFill>
              </a:defRPr>
            </a:lvl1pPr>
          </a:lstStyle>
          <a:p>
            <a:fld id="{FE584C11-2AE6-9547-9179-4F6D33A3127B}" type="slidenum">
              <a:rPr lang="en-US" smtClean="0"/>
              <a:t>‹#›</a:t>
            </a:fld>
            <a:endParaRPr lang="en-US"/>
          </a:p>
        </p:txBody>
      </p:sp>
    </p:spTree>
    <p:extLst>
      <p:ext uri="{BB962C8B-B14F-4D97-AF65-F5344CB8AC3E}">
        <p14:creationId xmlns:p14="http://schemas.microsoft.com/office/powerpoint/2010/main" val="1348913750"/>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1389979" rtl="0" eaLnBrk="1" latinLnBrk="0" hangingPunct="1">
        <a:lnSpc>
          <a:spcPct val="90000"/>
        </a:lnSpc>
        <a:spcBef>
          <a:spcPct val="0"/>
        </a:spcBef>
        <a:buNone/>
        <a:defRPr sz="6688" kern="1200">
          <a:solidFill>
            <a:schemeClr val="tx1"/>
          </a:solidFill>
          <a:latin typeface="+mj-lt"/>
          <a:ea typeface="+mj-ea"/>
          <a:cs typeface="+mj-cs"/>
        </a:defRPr>
      </a:lvl1pPr>
    </p:titleStyle>
    <p:bodyStyle>
      <a:lvl1pPr marL="347495" indent="-347495" algn="l" defTabSz="1389979" rtl="0" eaLnBrk="1" latinLnBrk="0" hangingPunct="1">
        <a:lnSpc>
          <a:spcPct val="90000"/>
        </a:lnSpc>
        <a:spcBef>
          <a:spcPts val="1520"/>
        </a:spcBef>
        <a:buFont typeface="Arial" panose="020B0604020202020204" pitchFamily="34" charset="0"/>
        <a:buChar char="•"/>
        <a:defRPr sz="4256" kern="1200">
          <a:solidFill>
            <a:schemeClr val="tx1"/>
          </a:solidFill>
          <a:latin typeface="+mn-lt"/>
          <a:ea typeface="+mn-ea"/>
          <a:cs typeface="+mn-cs"/>
        </a:defRPr>
      </a:lvl1pPr>
      <a:lvl2pPr marL="1042485" indent="-347495" algn="l" defTabSz="1389979" rtl="0" eaLnBrk="1" latinLnBrk="0" hangingPunct="1">
        <a:lnSpc>
          <a:spcPct val="90000"/>
        </a:lnSpc>
        <a:spcBef>
          <a:spcPts val="760"/>
        </a:spcBef>
        <a:buFont typeface="Arial" panose="020B0604020202020204" pitchFamily="34" charset="0"/>
        <a:buChar char="•"/>
        <a:defRPr sz="3648" kern="1200">
          <a:solidFill>
            <a:schemeClr val="tx1"/>
          </a:solidFill>
          <a:latin typeface="+mn-lt"/>
          <a:ea typeface="+mn-ea"/>
          <a:cs typeface="+mn-cs"/>
        </a:defRPr>
      </a:lvl2pPr>
      <a:lvl3pPr marL="1737474" indent="-347495" algn="l" defTabSz="1389979" rtl="0" eaLnBrk="1" latinLnBrk="0" hangingPunct="1">
        <a:lnSpc>
          <a:spcPct val="90000"/>
        </a:lnSpc>
        <a:spcBef>
          <a:spcPts val="760"/>
        </a:spcBef>
        <a:buFont typeface="Arial" panose="020B0604020202020204" pitchFamily="34" charset="0"/>
        <a:buChar char="•"/>
        <a:defRPr sz="3040" kern="1200">
          <a:solidFill>
            <a:schemeClr val="tx1"/>
          </a:solidFill>
          <a:latin typeface="+mn-lt"/>
          <a:ea typeface="+mn-ea"/>
          <a:cs typeface="+mn-cs"/>
        </a:defRPr>
      </a:lvl3pPr>
      <a:lvl4pPr marL="2432464" indent="-347495" algn="l" defTabSz="1389979" rtl="0" eaLnBrk="1" latinLnBrk="0" hangingPunct="1">
        <a:lnSpc>
          <a:spcPct val="90000"/>
        </a:lnSpc>
        <a:spcBef>
          <a:spcPts val="760"/>
        </a:spcBef>
        <a:buFont typeface="Arial" panose="020B0604020202020204" pitchFamily="34" charset="0"/>
        <a:buChar char="•"/>
        <a:defRPr sz="2736" kern="1200">
          <a:solidFill>
            <a:schemeClr val="tx1"/>
          </a:solidFill>
          <a:latin typeface="+mn-lt"/>
          <a:ea typeface="+mn-ea"/>
          <a:cs typeface="+mn-cs"/>
        </a:defRPr>
      </a:lvl4pPr>
      <a:lvl5pPr marL="3127454" indent="-347495" algn="l" defTabSz="1389979" rtl="0" eaLnBrk="1" latinLnBrk="0" hangingPunct="1">
        <a:lnSpc>
          <a:spcPct val="90000"/>
        </a:lnSpc>
        <a:spcBef>
          <a:spcPts val="760"/>
        </a:spcBef>
        <a:buFont typeface="Arial" panose="020B0604020202020204" pitchFamily="34" charset="0"/>
        <a:buChar char="•"/>
        <a:defRPr sz="2736" kern="1200">
          <a:solidFill>
            <a:schemeClr val="tx1"/>
          </a:solidFill>
          <a:latin typeface="+mn-lt"/>
          <a:ea typeface="+mn-ea"/>
          <a:cs typeface="+mn-cs"/>
        </a:defRPr>
      </a:lvl5pPr>
      <a:lvl6pPr marL="3822443" indent="-347495" algn="l" defTabSz="1389979" rtl="0" eaLnBrk="1" latinLnBrk="0" hangingPunct="1">
        <a:lnSpc>
          <a:spcPct val="90000"/>
        </a:lnSpc>
        <a:spcBef>
          <a:spcPts val="760"/>
        </a:spcBef>
        <a:buFont typeface="Arial" panose="020B0604020202020204" pitchFamily="34" charset="0"/>
        <a:buChar char="•"/>
        <a:defRPr sz="2736" kern="1200">
          <a:solidFill>
            <a:schemeClr val="tx1"/>
          </a:solidFill>
          <a:latin typeface="+mn-lt"/>
          <a:ea typeface="+mn-ea"/>
          <a:cs typeface="+mn-cs"/>
        </a:defRPr>
      </a:lvl6pPr>
      <a:lvl7pPr marL="4517433" indent="-347495" algn="l" defTabSz="1389979" rtl="0" eaLnBrk="1" latinLnBrk="0" hangingPunct="1">
        <a:lnSpc>
          <a:spcPct val="90000"/>
        </a:lnSpc>
        <a:spcBef>
          <a:spcPts val="760"/>
        </a:spcBef>
        <a:buFont typeface="Arial" panose="020B0604020202020204" pitchFamily="34" charset="0"/>
        <a:buChar char="•"/>
        <a:defRPr sz="2736" kern="1200">
          <a:solidFill>
            <a:schemeClr val="tx1"/>
          </a:solidFill>
          <a:latin typeface="+mn-lt"/>
          <a:ea typeface="+mn-ea"/>
          <a:cs typeface="+mn-cs"/>
        </a:defRPr>
      </a:lvl7pPr>
      <a:lvl8pPr marL="5212423" indent="-347495" algn="l" defTabSz="1389979" rtl="0" eaLnBrk="1" latinLnBrk="0" hangingPunct="1">
        <a:lnSpc>
          <a:spcPct val="90000"/>
        </a:lnSpc>
        <a:spcBef>
          <a:spcPts val="760"/>
        </a:spcBef>
        <a:buFont typeface="Arial" panose="020B0604020202020204" pitchFamily="34" charset="0"/>
        <a:buChar char="•"/>
        <a:defRPr sz="2736" kern="1200">
          <a:solidFill>
            <a:schemeClr val="tx1"/>
          </a:solidFill>
          <a:latin typeface="+mn-lt"/>
          <a:ea typeface="+mn-ea"/>
          <a:cs typeface="+mn-cs"/>
        </a:defRPr>
      </a:lvl8pPr>
      <a:lvl9pPr marL="5907413" indent="-347495" algn="l" defTabSz="1389979" rtl="0" eaLnBrk="1" latinLnBrk="0" hangingPunct="1">
        <a:lnSpc>
          <a:spcPct val="90000"/>
        </a:lnSpc>
        <a:spcBef>
          <a:spcPts val="760"/>
        </a:spcBef>
        <a:buFont typeface="Arial" panose="020B0604020202020204" pitchFamily="34" charset="0"/>
        <a:buChar char="•"/>
        <a:defRPr sz="2736" kern="1200">
          <a:solidFill>
            <a:schemeClr val="tx1"/>
          </a:solidFill>
          <a:latin typeface="+mn-lt"/>
          <a:ea typeface="+mn-ea"/>
          <a:cs typeface="+mn-cs"/>
        </a:defRPr>
      </a:lvl9pPr>
    </p:bodyStyle>
    <p:otherStyle>
      <a:defPPr>
        <a:defRPr lang="en-US"/>
      </a:defPPr>
      <a:lvl1pPr marL="0" algn="l" defTabSz="1389979" rtl="0" eaLnBrk="1" latinLnBrk="0" hangingPunct="1">
        <a:defRPr sz="2736" kern="1200">
          <a:solidFill>
            <a:schemeClr val="tx1"/>
          </a:solidFill>
          <a:latin typeface="+mn-lt"/>
          <a:ea typeface="+mn-ea"/>
          <a:cs typeface="+mn-cs"/>
        </a:defRPr>
      </a:lvl1pPr>
      <a:lvl2pPr marL="694990" algn="l" defTabSz="1389979" rtl="0" eaLnBrk="1" latinLnBrk="0" hangingPunct="1">
        <a:defRPr sz="2736" kern="1200">
          <a:solidFill>
            <a:schemeClr val="tx1"/>
          </a:solidFill>
          <a:latin typeface="+mn-lt"/>
          <a:ea typeface="+mn-ea"/>
          <a:cs typeface="+mn-cs"/>
        </a:defRPr>
      </a:lvl2pPr>
      <a:lvl3pPr marL="1389979" algn="l" defTabSz="1389979" rtl="0" eaLnBrk="1" latinLnBrk="0" hangingPunct="1">
        <a:defRPr sz="2736" kern="1200">
          <a:solidFill>
            <a:schemeClr val="tx1"/>
          </a:solidFill>
          <a:latin typeface="+mn-lt"/>
          <a:ea typeface="+mn-ea"/>
          <a:cs typeface="+mn-cs"/>
        </a:defRPr>
      </a:lvl3pPr>
      <a:lvl4pPr marL="2084969" algn="l" defTabSz="1389979" rtl="0" eaLnBrk="1" latinLnBrk="0" hangingPunct="1">
        <a:defRPr sz="2736" kern="1200">
          <a:solidFill>
            <a:schemeClr val="tx1"/>
          </a:solidFill>
          <a:latin typeface="+mn-lt"/>
          <a:ea typeface="+mn-ea"/>
          <a:cs typeface="+mn-cs"/>
        </a:defRPr>
      </a:lvl4pPr>
      <a:lvl5pPr marL="2779959" algn="l" defTabSz="1389979" rtl="0" eaLnBrk="1" latinLnBrk="0" hangingPunct="1">
        <a:defRPr sz="2736" kern="1200">
          <a:solidFill>
            <a:schemeClr val="tx1"/>
          </a:solidFill>
          <a:latin typeface="+mn-lt"/>
          <a:ea typeface="+mn-ea"/>
          <a:cs typeface="+mn-cs"/>
        </a:defRPr>
      </a:lvl5pPr>
      <a:lvl6pPr marL="3474949" algn="l" defTabSz="1389979" rtl="0" eaLnBrk="1" latinLnBrk="0" hangingPunct="1">
        <a:defRPr sz="2736" kern="1200">
          <a:solidFill>
            <a:schemeClr val="tx1"/>
          </a:solidFill>
          <a:latin typeface="+mn-lt"/>
          <a:ea typeface="+mn-ea"/>
          <a:cs typeface="+mn-cs"/>
        </a:defRPr>
      </a:lvl6pPr>
      <a:lvl7pPr marL="4169938" algn="l" defTabSz="1389979" rtl="0" eaLnBrk="1" latinLnBrk="0" hangingPunct="1">
        <a:defRPr sz="2736" kern="1200">
          <a:solidFill>
            <a:schemeClr val="tx1"/>
          </a:solidFill>
          <a:latin typeface="+mn-lt"/>
          <a:ea typeface="+mn-ea"/>
          <a:cs typeface="+mn-cs"/>
        </a:defRPr>
      </a:lvl7pPr>
      <a:lvl8pPr marL="4864928" algn="l" defTabSz="1389979" rtl="0" eaLnBrk="1" latinLnBrk="0" hangingPunct="1">
        <a:defRPr sz="2736" kern="1200">
          <a:solidFill>
            <a:schemeClr val="tx1"/>
          </a:solidFill>
          <a:latin typeface="+mn-lt"/>
          <a:ea typeface="+mn-ea"/>
          <a:cs typeface="+mn-cs"/>
        </a:defRPr>
      </a:lvl8pPr>
      <a:lvl9pPr marL="5559918" algn="l" defTabSz="1389979" rtl="0" eaLnBrk="1" latinLnBrk="0" hangingPunct="1">
        <a:defRPr sz="273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3.tiff"/><Relationship Id="rId5" Type="http://schemas.microsoft.com/office/2007/relationships/hdphoto" Target="../media/hdphoto2.wdp"/><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2" y="1"/>
            <a:ext cx="14244636" cy="1042511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rotWithShape="1">
          <a:blip r:embed="rId2" cstate="print">
            <a:extLst>
              <a:ext uri="{BEBA8EAE-BF5A-486C-A8C5-ECC9F3942E4B}">
                <a14:imgProps xmlns:a14="http://schemas.microsoft.com/office/drawing/2010/main">
                  <a14:imgLayer r:embed="rId3">
                    <a14:imgEffect>
                      <a14:colorTemperature colorTemp="4700"/>
                    </a14:imgEffect>
                    <a14:imgEffect>
                      <a14:saturation sat="0"/>
                    </a14:imgEffect>
                    <a14:imgEffect>
                      <a14:brightnessContrast bright="20000"/>
                    </a14:imgEffect>
                  </a14:imgLayer>
                </a14:imgProps>
              </a:ext>
              <a:ext uri="{28A0092B-C50C-407E-A947-70E740481C1C}">
                <a14:useLocalDpi xmlns:a14="http://schemas.microsoft.com/office/drawing/2010/main"/>
              </a:ext>
            </a:extLst>
          </a:blip>
          <a:srcRect t="11510"/>
          <a:stretch/>
        </p:blipFill>
        <p:spPr>
          <a:xfrm>
            <a:off x="1" y="4620180"/>
            <a:ext cx="6873376" cy="5797967"/>
          </a:xfrm>
          <a:prstGeom prst="rect">
            <a:avLst/>
          </a:prstGeom>
        </p:spPr>
      </p:pic>
      <p:sp>
        <p:nvSpPr>
          <p:cNvPr id="10" name="TextBox 9"/>
          <p:cNvSpPr txBox="1"/>
          <p:nvPr/>
        </p:nvSpPr>
        <p:spPr>
          <a:xfrm rot="5400000">
            <a:off x="1947357" y="5267177"/>
            <a:ext cx="10252420" cy="338554"/>
          </a:xfrm>
          <a:prstGeom prst="rect">
            <a:avLst/>
          </a:prstGeom>
          <a:noFill/>
          <a:effectLst>
            <a:glow rad="63500">
              <a:schemeClr val="accent3">
                <a:satMod val="175000"/>
                <a:alpha val="40000"/>
              </a:schemeClr>
            </a:glow>
          </a:effectLst>
        </p:spPr>
        <p:txBody>
          <a:bodyPr wrap="square" rtlCol="0">
            <a:spAutoFit/>
          </a:bodyPr>
          <a:lstStyle/>
          <a:p>
            <a:r>
              <a:rPr lang="en-US" sz="1600" dirty="0">
                <a:solidFill>
                  <a:schemeClr val="bg1"/>
                </a:solidFill>
                <a:latin typeface="TheSans B2ExtraLight" charset="0"/>
                <a:ea typeface="TheSans B2ExtraLight" charset="0"/>
                <a:cs typeface="TheSans B2ExtraLight" charset="0"/>
              </a:rPr>
              <a:t>Design Instability: Notes on Design Complexity                                                        </a:t>
            </a:r>
            <a:r>
              <a:rPr lang="en-US" sz="1600" dirty="0" err="1">
                <a:solidFill>
                  <a:schemeClr val="bg1"/>
                </a:solidFill>
                <a:latin typeface="TheSans B2ExtraLight" charset="0"/>
                <a:ea typeface="TheSans B2ExtraLight" charset="0"/>
                <a:cs typeface="TheSans B2ExtraLight" charset="0"/>
              </a:rPr>
              <a:t>Ž</a:t>
            </a:r>
            <a:r>
              <a:rPr lang="en-US" sz="1600" dirty="0">
                <a:solidFill>
                  <a:schemeClr val="bg1"/>
                </a:solidFill>
                <a:latin typeface="TheSans B2ExtraLight" charset="0"/>
                <a:ea typeface="TheSans B2ExtraLight" charset="0"/>
                <a:cs typeface="TheSans B2ExtraLight" charset="0"/>
              </a:rPr>
              <a:t>. Obrenović  &amp;  E. Stolterman </a:t>
            </a:r>
          </a:p>
        </p:txBody>
      </p:sp>
      <p:sp>
        <p:nvSpPr>
          <p:cNvPr id="6" name="Rectangle 5"/>
          <p:cNvSpPr/>
          <p:nvPr/>
        </p:nvSpPr>
        <p:spPr>
          <a:xfrm>
            <a:off x="625711" y="613287"/>
            <a:ext cx="5747657" cy="3970318"/>
          </a:xfrm>
          <a:prstGeom prst="rect">
            <a:avLst/>
          </a:prstGeom>
          <a:noFill/>
        </p:spPr>
        <p:txBody>
          <a:bodyPr wrap="square">
            <a:spAutoFit/>
          </a:bodyPr>
          <a:lstStyle/>
          <a:p>
            <a:r>
              <a:rPr lang="en-US" sz="1400" dirty="0">
                <a:solidFill>
                  <a:schemeClr val="bg1"/>
                </a:solidFill>
                <a:latin typeface="TheSans B2ExtraLight" charset="0"/>
                <a:ea typeface="TheSans B2ExtraLight" charset="0"/>
                <a:cs typeface="TheSans B2ExtraLight" charset="0"/>
              </a:rPr>
              <a:t>Design activities are characterized by messy, unpredictable dynamics between design situations (problems), design outcomes (solutions), and design resources (tools). These dynamics lead to the characteristic complexity of design.  In this book, Željko Obrenović and Erik Stolterman discuss design complexity with the following patterns of dynamics:</a:t>
            </a:r>
          </a:p>
          <a:p>
            <a:endParaRPr lang="en-US" sz="1400" dirty="0">
              <a:solidFill>
                <a:schemeClr val="bg1"/>
              </a:solidFill>
              <a:latin typeface="TheSans B2ExtraLight" charset="0"/>
              <a:ea typeface="TheSans B2ExtraLight" charset="0"/>
              <a:cs typeface="TheSans B2ExtraLight" charset="0"/>
            </a:endParaRP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Co-evolution of Problem-Solution</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Puzzle Solving</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Solution Looking for a Problem</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Problematic Solution</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The Force Awakens</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Your Design is Your Reflection (including Conway’s law)</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You Are Reflection of Your Design</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Design-by-Buzzword</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Conformity</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Commitment</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Cherry Picking</a:t>
            </a:r>
          </a:p>
          <a:p>
            <a:pPr marL="342900" indent="-342900">
              <a:buFont typeface="+mj-lt"/>
              <a:buAutoNum type="arabicPeriod"/>
            </a:pPr>
            <a:endParaRPr lang="en-US" sz="1400" dirty="0">
              <a:solidFill>
                <a:schemeClr val="bg1"/>
              </a:solidFill>
              <a:latin typeface="TheSans B2ExtraLight" charset="0"/>
              <a:ea typeface="TheSans B2ExtraLight" charset="0"/>
              <a:cs typeface="TheSans B2ExtraLight" charset="0"/>
            </a:endParaRPr>
          </a:p>
        </p:txBody>
      </p:sp>
      <p:pic>
        <p:nvPicPr>
          <p:cNvPr id="15" name="Picture 14"/>
          <p:cNvPicPr>
            <a:picLocks noChangeAspect="1"/>
          </p:cNvPicPr>
          <p:nvPr/>
        </p:nvPicPr>
        <p:blipFill rotWithShape="1">
          <a:blip r:embed="rId4" cstate="print">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a:ext>
            </a:extLst>
          </a:blip>
          <a:srcRect l="14397" t="-1" r="-856" b="5821"/>
          <a:stretch/>
        </p:blipFill>
        <p:spPr>
          <a:xfrm>
            <a:off x="7287111" y="0"/>
            <a:ext cx="7057446" cy="10425113"/>
          </a:xfrm>
          <a:prstGeom prst="rect">
            <a:avLst/>
          </a:prstGeom>
        </p:spPr>
      </p:pic>
      <p:sp>
        <p:nvSpPr>
          <p:cNvPr id="16" name="TextBox 15"/>
          <p:cNvSpPr txBox="1"/>
          <p:nvPr/>
        </p:nvSpPr>
        <p:spPr>
          <a:xfrm>
            <a:off x="7631566" y="-228572"/>
            <a:ext cx="6580414" cy="4416594"/>
          </a:xfrm>
          <a:prstGeom prst="rect">
            <a:avLst/>
          </a:prstGeom>
          <a:noFill/>
          <a:effectLst>
            <a:glow rad="241300">
              <a:schemeClr val="tx2">
                <a:lumMod val="50000"/>
                <a:alpha val="40000"/>
              </a:schemeClr>
            </a:glow>
          </a:effectLst>
        </p:spPr>
        <p:txBody>
          <a:bodyPr wrap="square" rtlCol="0">
            <a:spAutoFit/>
          </a:bodyPr>
          <a:lstStyle/>
          <a:p>
            <a:br>
              <a:rPr lang="en-US" sz="4800" dirty="0">
                <a:effectLst/>
                <a:latin typeface="TheSans B2ExtraLight" charset="0"/>
                <a:ea typeface="TheSans B2ExtraLight" charset="0"/>
                <a:cs typeface="TheSans B2ExtraLight" charset="0"/>
              </a:rPr>
            </a:br>
            <a:r>
              <a:rPr lang="en-US" sz="5400" b="1" dirty="0">
                <a:effectLst/>
                <a:latin typeface="TheSans B7Bold" charset="0"/>
                <a:ea typeface="TheSans B7Bold" charset="0"/>
                <a:cs typeface="TheSans B7Bold" charset="0"/>
              </a:rPr>
              <a:t>Design Instability</a:t>
            </a:r>
          </a:p>
          <a:p>
            <a:r>
              <a:rPr lang="en-US" sz="3300" dirty="0">
                <a:latin typeface="TheSans B2ExtraLight" charset="0"/>
                <a:ea typeface="TheSans B2ExtraLight" charset="0"/>
                <a:cs typeface="TheSans B2ExtraLight" charset="0"/>
              </a:rPr>
              <a:t>Notes on Design Complexity</a:t>
            </a:r>
          </a:p>
          <a:p>
            <a:endParaRPr lang="en-US" sz="3000" dirty="0">
              <a:latin typeface="TheSans B2ExtraLight" charset="0"/>
              <a:ea typeface="TheSans B2ExtraLight" charset="0"/>
              <a:cs typeface="TheSans B2ExtraLight" charset="0"/>
            </a:endParaRPr>
          </a:p>
          <a:p>
            <a:endParaRPr lang="en-US" sz="3000" dirty="0">
              <a:latin typeface="TheSans B2ExtraLight" charset="0"/>
              <a:ea typeface="TheSans B2ExtraLight" charset="0"/>
              <a:cs typeface="TheSans B2ExtraLight" charset="0"/>
            </a:endParaRPr>
          </a:p>
          <a:p>
            <a:endParaRPr lang="en-US" sz="3000" dirty="0">
              <a:latin typeface="TheSans B2ExtraLight" charset="0"/>
              <a:ea typeface="TheSans B2ExtraLight" charset="0"/>
              <a:cs typeface="TheSans B2ExtraLight" charset="0"/>
            </a:endParaRPr>
          </a:p>
          <a:p>
            <a:r>
              <a:rPr lang="en-US" sz="2800" dirty="0">
                <a:ea typeface="TheSans B2ExtraLight" charset="0"/>
                <a:cs typeface="Al Nile" pitchFamily="2" charset="-78"/>
              </a:rPr>
              <a:t>Željko Obrenović</a:t>
            </a:r>
          </a:p>
          <a:p>
            <a:r>
              <a:rPr lang="en-US" sz="2800" dirty="0">
                <a:ea typeface="TheSans B2ExtraLight" charset="0"/>
                <a:cs typeface="Al Nile" pitchFamily="2" charset="-78"/>
              </a:rPr>
              <a:t>Erik Stolterman</a:t>
            </a:r>
          </a:p>
        </p:txBody>
      </p:sp>
      <p:pic>
        <p:nvPicPr>
          <p:cNvPr id="9" name="Picture 8"/>
          <p:cNvPicPr>
            <a:picLocks noChangeAspect="1"/>
          </p:cNvPicPr>
          <p:nvPr/>
        </p:nvPicPr>
        <p:blipFill>
          <a:blip r:embed="rId6"/>
          <a:stretch>
            <a:fillRect/>
          </a:stretch>
        </p:blipFill>
        <p:spPr>
          <a:xfrm>
            <a:off x="236380" y="9531574"/>
            <a:ext cx="1129474" cy="564737"/>
          </a:xfrm>
          <a:prstGeom prst="rect">
            <a:avLst/>
          </a:prstGeom>
        </p:spPr>
      </p:pic>
    </p:spTree>
    <p:extLst>
      <p:ext uri="{BB962C8B-B14F-4D97-AF65-F5344CB8AC3E}">
        <p14:creationId xmlns:p14="http://schemas.microsoft.com/office/powerpoint/2010/main" val="84402121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6639</TotalTime>
  <Words>105</Words>
  <Application>Microsoft Macintosh PowerPoint</Application>
  <PresentationFormat>Custom</PresentationFormat>
  <Paragraphs>21</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Al Nile</vt:lpstr>
      <vt:lpstr>Arial</vt:lpstr>
      <vt:lpstr>Calibri</vt:lpstr>
      <vt:lpstr>Calibri Light</vt:lpstr>
      <vt:lpstr>TheSans B2ExtraLight</vt:lpstr>
      <vt:lpstr>TheSans B7Bold</vt:lpstr>
      <vt:lpstr>Office Theme</vt:lpstr>
      <vt:lpstr>PowerPoint Presentation</vt:lpstr>
    </vt:vector>
  </TitlesOfParts>
  <Company/>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Zeljko Obrenovic</cp:lastModifiedBy>
  <cp:revision>58</cp:revision>
  <cp:lastPrinted>2017-10-16T11:22:52Z</cp:lastPrinted>
  <dcterms:created xsi:type="dcterms:W3CDTF">2016-06-21T11:43:05Z</dcterms:created>
  <dcterms:modified xsi:type="dcterms:W3CDTF">2018-02-22T07:49:36Z</dcterms:modified>
</cp:coreProperties>
</file>